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5" r:id="rId1"/>
  </p:sldMasterIdLst>
  <p:sldIdLst>
    <p:sldId id="263" r:id="rId2"/>
    <p:sldId id="354" r:id="rId3"/>
    <p:sldId id="258" r:id="rId4"/>
    <p:sldId id="361" r:id="rId5"/>
    <p:sldId id="362" r:id="rId6"/>
    <p:sldId id="363" r:id="rId7"/>
    <p:sldId id="364" r:id="rId8"/>
    <p:sldId id="262" r:id="rId9"/>
    <p:sldId id="365" r:id="rId1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52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2C4295-0C12-48AD-8CB6-30F7D6B33D0D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3DF4689F-B3B4-4A09-8024-2EA1D7727759}">
      <dgm:prSet phldrT="[Texto]"/>
      <dgm:spPr/>
      <dgm:t>
        <a:bodyPr/>
        <a:lstStyle/>
        <a:p>
          <a:r>
            <a:rPr lang="pt-BR" dirty="0"/>
            <a:t>Características de Saul</a:t>
          </a:r>
        </a:p>
      </dgm:t>
    </dgm:pt>
    <dgm:pt modelId="{3DB4FFF6-FE7F-4D59-9FAF-150C76B565DA}" type="parTrans" cxnId="{61EC9FC2-FE61-4938-897B-9F1191413D94}">
      <dgm:prSet/>
      <dgm:spPr/>
      <dgm:t>
        <a:bodyPr/>
        <a:lstStyle/>
        <a:p>
          <a:endParaRPr lang="pt-BR"/>
        </a:p>
      </dgm:t>
    </dgm:pt>
    <dgm:pt modelId="{548E3492-DFA9-4CE4-A02E-0B5206CF9B7D}" type="sibTrans" cxnId="{61EC9FC2-FE61-4938-897B-9F1191413D94}">
      <dgm:prSet/>
      <dgm:spPr/>
      <dgm:t>
        <a:bodyPr/>
        <a:lstStyle/>
        <a:p>
          <a:endParaRPr lang="pt-BR"/>
        </a:p>
      </dgm:t>
    </dgm:pt>
    <dgm:pt modelId="{5B7F1BC2-581A-4847-9AE5-E7F131A104F9}">
      <dgm:prSet phldrT="[Texto]"/>
      <dgm:spPr/>
      <dgm:t>
        <a:bodyPr/>
        <a:lstStyle/>
        <a:p>
          <a:r>
            <a:rPr lang="pt-BR" dirty="0"/>
            <a:t>Características de Davi</a:t>
          </a:r>
        </a:p>
      </dgm:t>
    </dgm:pt>
    <dgm:pt modelId="{1C8066DE-9DCA-4D36-A462-FBF6495400EC}" type="parTrans" cxnId="{B3E5AA82-2EF4-46EE-B4D5-338327A1CDA0}">
      <dgm:prSet/>
      <dgm:spPr/>
      <dgm:t>
        <a:bodyPr/>
        <a:lstStyle/>
        <a:p>
          <a:endParaRPr lang="pt-BR"/>
        </a:p>
      </dgm:t>
    </dgm:pt>
    <dgm:pt modelId="{0B195493-622B-4169-848B-B71C48697811}" type="sibTrans" cxnId="{B3E5AA82-2EF4-46EE-B4D5-338327A1CDA0}">
      <dgm:prSet/>
      <dgm:spPr/>
      <dgm:t>
        <a:bodyPr/>
        <a:lstStyle/>
        <a:p>
          <a:endParaRPr lang="pt-BR"/>
        </a:p>
      </dgm:t>
    </dgm:pt>
    <dgm:pt modelId="{4F196185-BCAA-4707-8A09-E7DA2BB5B09B}">
      <dgm:prSet phldrT="[Texto]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t-BR" dirty="0"/>
            <a:t>________</a:t>
          </a:r>
        </a:p>
      </dgm:t>
    </dgm:pt>
    <dgm:pt modelId="{02D3E525-55EA-4D53-9562-8802C53CE6E3}" type="parTrans" cxnId="{1702F93C-6EDB-4E07-A5B8-C19EE88155B8}">
      <dgm:prSet/>
      <dgm:spPr/>
      <dgm:t>
        <a:bodyPr/>
        <a:lstStyle/>
        <a:p>
          <a:endParaRPr lang="pt-BR"/>
        </a:p>
      </dgm:t>
    </dgm:pt>
    <dgm:pt modelId="{2A8B5AD7-10C0-4B3E-806B-26A4CCC26B98}" type="sibTrans" cxnId="{1702F93C-6EDB-4E07-A5B8-C19EE88155B8}">
      <dgm:prSet/>
      <dgm:spPr/>
      <dgm:t>
        <a:bodyPr/>
        <a:lstStyle/>
        <a:p>
          <a:endParaRPr lang="pt-BR"/>
        </a:p>
      </dgm:t>
    </dgm:pt>
    <dgm:pt modelId="{F7F50C65-AF4B-4E38-BAD6-0BB5F31505EC}">
      <dgm:prSet phldrT="[Texto]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t-BR" dirty="0"/>
            <a:t>________</a:t>
          </a:r>
        </a:p>
      </dgm:t>
    </dgm:pt>
    <dgm:pt modelId="{BC567D7D-EB89-46A7-9FC9-A1968AC0B974}" type="parTrans" cxnId="{55E4D718-0BCD-4250-895A-6B18281579EC}">
      <dgm:prSet/>
      <dgm:spPr/>
      <dgm:t>
        <a:bodyPr/>
        <a:lstStyle/>
        <a:p>
          <a:endParaRPr lang="pt-BR"/>
        </a:p>
      </dgm:t>
    </dgm:pt>
    <dgm:pt modelId="{1E2CBADF-BF4E-4D18-818F-BA727D76B70D}" type="sibTrans" cxnId="{55E4D718-0BCD-4250-895A-6B18281579EC}">
      <dgm:prSet/>
      <dgm:spPr/>
      <dgm:t>
        <a:bodyPr/>
        <a:lstStyle/>
        <a:p>
          <a:endParaRPr lang="pt-BR"/>
        </a:p>
      </dgm:t>
    </dgm:pt>
    <dgm:pt modelId="{1D86159A-BCFB-4C35-B89B-E52EDB8732F5}">
      <dgm:prSet phldrT="[Texto]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t-BR" dirty="0"/>
            <a:t>________</a:t>
          </a:r>
        </a:p>
      </dgm:t>
    </dgm:pt>
    <dgm:pt modelId="{E9A6B866-C35A-450C-AE7E-6B4ADF3514D6}" type="parTrans" cxnId="{E3EB827F-BB6B-4780-94E4-A77E19165519}">
      <dgm:prSet/>
      <dgm:spPr/>
      <dgm:t>
        <a:bodyPr/>
        <a:lstStyle/>
        <a:p>
          <a:endParaRPr lang="pt-BR"/>
        </a:p>
      </dgm:t>
    </dgm:pt>
    <dgm:pt modelId="{947C0C43-52E1-4D11-8A59-0B4251441B61}" type="sibTrans" cxnId="{E3EB827F-BB6B-4780-94E4-A77E19165519}">
      <dgm:prSet/>
      <dgm:spPr/>
      <dgm:t>
        <a:bodyPr/>
        <a:lstStyle/>
        <a:p>
          <a:endParaRPr lang="pt-BR"/>
        </a:p>
      </dgm:t>
    </dgm:pt>
    <dgm:pt modelId="{20B719A7-FAF4-431D-8C77-BC985E602196}">
      <dgm:prSet phldrT="[Texto]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t-BR"/>
            <a:t>________</a:t>
          </a:r>
          <a:endParaRPr lang="pt-BR" dirty="0"/>
        </a:p>
      </dgm:t>
    </dgm:pt>
    <dgm:pt modelId="{E7BF40D5-E905-400B-8AE9-44C1BB368195}" type="parTrans" cxnId="{EF52F947-F432-478C-AAF4-C15CD02CFBB7}">
      <dgm:prSet/>
      <dgm:spPr/>
      <dgm:t>
        <a:bodyPr/>
        <a:lstStyle/>
        <a:p>
          <a:endParaRPr lang="pt-BR"/>
        </a:p>
      </dgm:t>
    </dgm:pt>
    <dgm:pt modelId="{52EAE29C-285D-4349-90A4-5AC3241FD9CE}" type="sibTrans" cxnId="{EF52F947-F432-478C-AAF4-C15CD02CFBB7}">
      <dgm:prSet/>
      <dgm:spPr/>
      <dgm:t>
        <a:bodyPr/>
        <a:lstStyle/>
        <a:p>
          <a:endParaRPr lang="pt-BR"/>
        </a:p>
      </dgm:t>
    </dgm:pt>
    <dgm:pt modelId="{65B1EE56-22CF-4EBE-B660-3A92B1ECF57B}" type="pres">
      <dgm:prSet presAssocID="{AA2C4295-0C12-48AD-8CB6-30F7D6B33D0D}" presName="diagram" presStyleCnt="0">
        <dgm:presLayoutVars>
          <dgm:dir/>
          <dgm:resizeHandles val="exact"/>
        </dgm:presLayoutVars>
      </dgm:prSet>
      <dgm:spPr/>
    </dgm:pt>
    <dgm:pt modelId="{ED04CE10-370B-43C8-A759-B4C1497D7EF3}" type="pres">
      <dgm:prSet presAssocID="{3DF4689F-B3B4-4A09-8024-2EA1D7727759}" presName="node" presStyleLbl="node1" presStyleIdx="0" presStyleCnt="6" custLinFactNeighborX="-1875">
        <dgm:presLayoutVars>
          <dgm:bulletEnabled val="1"/>
        </dgm:presLayoutVars>
      </dgm:prSet>
      <dgm:spPr/>
    </dgm:pt>
    <dgm:pt modelId="{8E0884B4-0439-4711-AB17-1B7D196ABBA6}" type="pres">
      <dgm:prSet presAssocID="{548E3492-DFA9-4CE4-A02E-0B5206CF9B7D}" presName="sibTrans" presStyleCnt="0"/>
      <dgm:spPr/>
    </dgm:pt>
    <dgm:pt modelId="{50BEE57A-DEB1-417D-8913-3971998EA188}" type="pres">
      <dgm:prSet presAssocID="{5B7F1BC2-581A-4847-9AE5-E7F131A104F9}" presName="node" presStyleLbl="node1" presStyleIdx="1" presStyleCnt="6">
        <dgm:presLayoutVars>
          <dgm:bulletEnabled val="1"/>
        </dgm:presLayoutVars>
      </dgm:prSet>
      <dgm:spPr/>
    </dgm:pt>
    <dgm:pt modelId="{F5D2CDB8-C900-4914-B77F-80FD7F40E8F4}" type="pres">
      <dgm:prSet presAssocID="{0B195493-622B-4169-848B-B71C48697811}" presName="sibTrans" presStyleCnt="0"/>
      <dgm:spPr/>
    </dgm:pt>
    <dgm:pt modelId="{61E82C50-DAAE-4018-B6C6-02F9785A3832}" type="pres">
      <dgm:prSet presAssocID="{4F196185-BCAA-4707-8A09-E7DA2BB5B09B}" presName="node" presStyleLbl="node1" presStyleIdx="2" presStyleCnt="6" custLinFactY="17700" custLinFactNeighborX="-2936" custLinFactNeighborY="100000">
        <dgm:presLayoutVars>
          <dgm:bulletEnabled val="1"/>
        </dgm:presLayoutVars>
      </dgm:prSet>
      <dgm:spPr/>
    </dgm:pt>
    <dgm:pt modelId="{AAEF4C56-2B82-4071-A105-32DB55DC636B}" type="pres">
      <dgm:prSet presAssocID="{2A8B5AD7-10C0-4B3E-806B-26A4CCC26B98}" presName="sibTrans" presStyleCnt="0"/>
      <dgm:spPr/>
    </dgm:pt>
    <dgm:pt modelId="{E53838DC-9E35-443C-A926-55DBC93AD9D2}" type="pres">
      <dgm:prSet presAssocID="{F7F50C65-AF4B-4E38-BAD6-0BB5F31505EC}" presName="node" presStyleLbl="node1" presStyleIdx="3" presStyleCnt="6" custLinFactNeighborX="-662" custLinFactNeighborY="-2890">
        <dgm:presLayoutVars>
          <dgm:bulletEnabled val="1"/>
        </dgm:presLayoutVars>
      </dgm:prSet>
      <dgm:spPr/>
    </dgm:pt>
    <dgm:pt modelId="{9ED02B38-AD6B-489A-9704-EF0C7186DE06}" type="pres">
      <dgm:prSet presAssocID="{1E2CBADF-BF4E-4D18-818F-BA727D76B70D}" presName="sibTrans" presStyleCnt="0"/>
      <dgm:spPr/>
    </dgm:pt>
    <dgm:pt modelId="{87C2D4C8-832D-490C-8AAE-D41A4205130B}" type="pres">
      <dgm:prSet presAssocID="{20B719A7-FAF4-431D-8C77-BC985E602196}" presName="node" presStyleLbl="node1" presStyleIdx="4" presStyleCnt="6" custLinFactX="10535" custLinFactNeighborX="100000" custLinFactNeighborY="1033">
        <dgm:presLayoutVars>
          <dgm:bulletEnabled val="1"/>
        </dgm:presLayoutVars>
      </dgm:prSet>
      <dgm:spPr/>
    </dgm:pt>
    <dgm:pt modelId="{E6FDA05C-8C88-4B75-9120-7437702015A2}" type="pres">
      <dgm:prSet presAssocID="{52EAE29C-285D-4349-90A4-5AC3241FD9CE}" presName="sibTrans" presStyleCnt="0"/>
      <dgm:spPr/>
    </dgm:pt>
    <dgm:pt modelId="{BAD5FDA9-E934-40D8-8133-6FDB36248F0F}" type="pres">
      <dgm:prSet presAssocID="{1D86159A-BCFB-4C35-B89B-E52EDB8732F5}" presName="node" presStyleLbl="node1" presStyleIdx="5" presStyleCnt="6" custLinFactX="-11875" custLinFactY="-19914" custLinFactNeighborX="-100000" custLinFactNeighborY="-100000">
        <dgm:presLayoutVars>
          <dgm:bulletEnabled val="1"/>
        </dgm:presLayoutVars>
      </dgm:prSet>
      <dgm:spPr/>
    </dgm:pt>
  </dgm:ptLst>
  <dgm:cxnLst>
    <dgm:cxn modelId="{E147AB03-4E6D-4D14-AF82-C0B0756D3C17}" type="presOf" srcId="{AA2C4295-0C12-48AD-8CB6-30F7D6B33D0D}" destId="{65B1EE56-22CF-4EBE-B660-3A92B1ECF57B}" srcOrd="0" destOrd="0" presId="urn:microsoft.com/office/officeart/2005/8/layout/default"/>
    <dgm:cxn modelId="{DDFD5318-3F1E-4BE0-8A49-57A15EF14845}" type="presOf" srcId="{4F196185-BCAA-4707-8A09-E7DA2BB5B09B}" destId="{61E82C50-DAAE-4018-B6C6-02F9785A3832}" srcOrd="0" destOrd="0" presId="urn:microsoft.com/office/officeart/2005/8/layout/default"/>
    <dgm:cxn modelId="{55E4D718-0BCD-4250-895A-6B18281579EC}" srcId="{AA2C4295-0C12-48AD-8CB6-30F7D6B33D0D}" destId="{F7F50C65-AF4B-4E38-BAD6-0BB5F31505EC}" srcOrd="3" destOrd="0" parTransId="{BC567D7D-EB89-46A7-9FC9-A1968AC0B974}" sibTransId="{1E2CBADF-BF4E-4D18-818F-BA727D76B70D}"/>
    <dgm:cxn modelId="{7E0A9132-10C2-4BCF-A7E5-F208742315C9}" type="presOf" srcId="{3DF4689F-B3B4-4A09-8024-2EA1D7727759}" destId="{ED04CE10-370B-43C8-A759-B4C1497D7EF3}" srcOrd="0" destOrd="0" presId="urn:microsoft.com/office/officeart/2005/8/layout/default"/>
    <dgm:cxn modelId="{0FA6AE37-B6AF-4B70-B54B-C5D0B49A045D}" type="presOf" srcId="{F7F50C65-AF4B-4E38-BAD6-0BB5F31505EC}" destId="{E53838DC-9E35-443C-A926-55DBC93AD9D2}" srcOrd="0" destOrd="0" presId="urn:microsoft.com/office/officeart/2005/8/layout/default"/>
    <dgm:cxn modelId="{1702F93C-6EDB-4E07-A5B8-C19EE88155B8}" srcId="{AA2C4295-0C12-48AD-8CB6-30F7D6B33D0D}" destId="{4F196185-BCAA-4707-8A09-E7DA2BB5B09B}" srcOrd="2" destOrd="0" parTransId="{02D3E525-55EA-4D53-9562-8802C53CE6E3}" sibTransId="{2A8B5AD7-10C0-4B3E-806B-26A4CCC26B98}"/>
    <dgm:cxn modelId="{6587CC45-E380-459A-88E7-1C482E876A39}" type="presOf" srcId="{1D86159A-BCFB-4C35-B89B-E52EDB8732F5}" destId="{BAD5FDA9-E934-40D8-8133-6FDB36248F0F}" srcOrd="0" destOrd="0" presId="urn:microsoft.com/office/officeart/2005/8/layout/default"/>
    <dgm:cxn modelId="{EF52F947-F432-478C-AAF4-C15CD02CFBB7}" srcId="{AA2C4295-0C12-48AD-8CB6-30F7D6B33D0D}" destId="{20B719A7-FAF4-431D-8C77-BC985E602196}" srcOrd="4" destOrd="0" parTransId="{E7BF40D5-E905-400B-8AE9-44C1BB368195}" sibTransId="{52EAE29C-285D-4349-90A4-5AC3241FD9CE}"/>
    <dgm:cxn modelId="{CBB2EA77-5331-451B-AE89-AA81BC1DA9D8}" type="presOf" srcId="{5B7F1BC2-581A-4847-9AE5-E7F131A104F9}" destId="{50BEE57A-DEB1-417D-8913-3971998EA188}" srcOrd="0" destOrd="0" presId="urn:microsoft.com/office/officeart/2005/8/layout/default"/>
    <dgm:cxn modelId="{E3EB827F-BB6B-4780-94E4-A77E19165519}" srcId="{AA2C4295-0C12-48AD-8CB6-30F7D6B33D0D}" destId="{1D86159A-BCFB-4C35-B89B-E52EDB8732F5}" srcOrd="5" destOrd="0" parTransId="{E9A6B866-C35A-450C-AE7E-6B4ADF3514D6}" sibTransId="{947C0C43-52E1-4D11-8A59-0B4251441B61}"/>
    <dgm:cxn modelId="{B3E5AA82-2EF4-46EE-B4D5-338327A1CDA0}" srcId="{AA2C4295-0C12-48AD-8CB6-30F7D6B33D0D}" destId="{5B7F1BC2-581A-4847-9AE5-E7F131A104F9}" srcOrd="1" destOrd="0" parTransId="{1C8066DE-9DCA-4D36-A462-FBF6495400EC}" sibTransId="{0B195493-622B-4169-848B-B71C48697811}"/>
    <dgm:cxn modelId="{61EC9FC2-FE61-4938-897B-9F1191413D94}" srcId="{AA2C4295-0C12-48AD-8CB6-30F7D6B33D0D}" destId="{3DF4689F-B3B4-4A09-8024-2EA1D7727759}" srcOrd="0" destOrd="0" parTransId="{3DB4FFF6-FE7F-4D59-9FAF-150C76B565DA}" sibTransId="{548E3492-DFA9-4CE4-A02E-0B5206CF9B7D}"/>
    <dgm:cxn modelId="{D129AFF3-BE0E-46EA-9DE3-2C93106132A8}" type="presOf" srcId="{20B719A7-FAF4-431D-8C77-BC985E602196}" destId="{87C2D4C8-832D-490C-8AAE-D41A4205130B}" srcOrd="0" destOrd="0" presId="urn:microsoft.com/office/officeart/2005/8/layout/default"/>
    <dgm:cxn modelId="{798A06EE-AE30-4E89-951A-BF3D2C2EDA40}" type="presParOf" srcId="{65B1EE56-22CF-4EBE-B660-3A92B1ECF57B}" destId="{ED04CE10-370B-43C8-A759-B4C1497D7EF3}" srcOrd="0" destOrd="0" presId="urn:microsoft.com/office/officeart/2005/8/layout/default"/>
    <dgm:cxn modelId="{134F8316-86E4-4D52-8D1B-89D22DADA219}" type="presParOf" srcId="{65B1EE56-22CF-4EBE-B660-3A92B1ECF57B}" destId="{8E0884B4-0439-4711-AB17-1B7D196ABBA6}" srcOrd="1" destOrd="0" presId="urn:microsoft.com/office/officeart/2005/8/layout/default"/>
    <dgm:cxn modelId="{5A9227FC-0D62-4B3E-8F95-C006DBE2E4DF}" type="presParOf" srcId="{65B1EE56-22CF-4EBE-B660-3A92B1ECF57B}" destId="{50BEE57A-DEB1-417D-8913-3971998EA188}" srcOrd="2" destOrd="0" presId="urn:microsoft.com/office/officeart/2005/8/layout/default"/>
    <dgm:cxn modelId="{D97E84DC-22A0-4100-8C31-09618293864C}" type="presParOf" srcId="{65B1EE56-22CF-4EBE-B660-3A92B1ECF57B}" destId="{F5D2CDB8-C900-4914-B77F-80FD7F40E8F4}" srcOrd="3" destOrd="0" presId="urn:microsoft.com/office/officeart/2005/8/layout/default"/>
    <dgm:cxn modelId="{8DC8D327-F955-438F-BC88-E50D93532D76}" type="presParOf" srcId="{65B1EE56-22CF-4EBE-B660-3A92B1ECF57B}" destId="{61E82C50-DAAE-4018-B6C6-02F9785A3832}" srcOrd="4" destOrd="0" presId="urn:microsoft.com/office/officeart/2005/8/layout/default"/>
    <dgm:cxn modelId="{8BAE64C4-3A09-4C12-B4FE-D5D90F786FC8}" type="presParOf" srcId="{65B1EE56-22CF-4EBE-B660-3A92B1ECF57B}" destId="{AAEF4C56-2B82-4071-A105-32DB55DC636B}" srcOrd="5" destOrd="0" presId="urn:microsoft.com/office/officeart/2005/8/layout/default"/>
    <dgm:cxn modelId="{1302BF3B-1894-4619-BCA4-60006A59A412}" type="presParOf" srcId="{65B1EE56-22CF-4EBE-B660-3A92B1ECF57B}" destId="{E53838DC-9E35-443C-A926-55DBC93AD9D2}" srcOrd="6" destOrd="0" presId="urn:microsoft.com/office/officeart/2005/8/layout/default"/>
    <dgm:cxn modelId="{1E61F70F-96CE-4C33-BA0D-703ADD7243DB}" type="presParOf" srcId="{65B1EE56-22CF-4EBE-B660-3A92B1ECF57B}" destId="{9ED02B38-AD6B-489A-9704-EF0C7186DE06}" srcOrd="7" destOrd="0" presId="urn:microsoft.com/office/officeart/2005/8/layout/default"/>
    <dgm:cxn modelId="{8ECAB569-211B-4ED7-82A6-C465232AA734}" type="presParOf" srcId="{65B1EE56-22CF-4EBE-B660-3A92B1ECF57B}" destId="{87C2D4C8-832D-490C-8AAE-D41A4205130B}" srcOrd="8" destOrd="0" presId="urn:microsoft.com/office/officeart/2005/8/layout/default"/>
    <dgm:cxn modelId="{622A7CCE-FA12-4C2E-A7B1-AF2CAB9CB4F5}" type="presParOf" srcId="{65B1EE56-22CF-4EBE-B660-3A92B1ECF57B}" destId="{E6FDA05C-8C88-4B75-9120-7437702015A2}" srcOrd="9" destOrd="0" presId="urn:microsoft.com/office/officeart/2005/8/layout/default"/>
    <dgm:cxn modelId="{F351A160-1454-404C-9078-548C927BD68E}" type="presParOf" srcId="{65B1EE56-22CF-4EBE-B660-3A92B1ECF57B}" destId="{BAD5FDA9-E934-40D8-8133-6FDB36248F0F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04CE10-370B-43C8-A759-B4C1497D7EF3}">
      <dsp:nvSpPr>
        <dsp:cNvPr id="0" name=""/>
        <dsp:cNvSpPr/>
      </dsp:nvSpPr>
      <dsp:spPr>
        <a:xfrm>
          <a:off x="303147" y="132"/>
          <a:ext cx="1997669" cy="11986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Características de Saul</a:t>
          </a:r>
        </a:p>
      </dsp:txBody>
      <dsp:txXfrm>
        <a:off x="303147" y="132"/>
        <a:ext cx="1997669" cy="1198601"/>
      </dsp:txXfrm>
    </dsp:sp>
    <dsp:sp modelId="{50BEE57A-DEB1-417D-8913-3971998EA188}">
      <dsp:nvSpPr>
        <dsp:cNvPr id="0" name=""/>
        <dsp:cNvSpPr/>
      </dsp:nvSpPr>
      <dsp:spPr>
        <a:xfrm>
          <a:off x="2538040" y="132"/>
          <a:ext cx="1997669" cy="11986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Características de Davi</a:t>
          </a:r>
        </a:p>
      </dsp:txBody>
      <dsp:txXfrm>
        <a:off x="2538040" y="132"/>
        <a:ext cx="1997669" cy="1198601"/>
      </dsp:txXfrm>
    </dsp:sp>
    <dsp:sp modelId="{61E82C50-DAAE-4018-B6C6-02F9785A3832}">
      <dsp:nvSpPr>
        <dsp:cNvPr id="0" name=""/>
        <dsp:cNvSpPr/>
      </dsp:nvSpPr>
      <dsp:spPr>
        <a:xfrm>
          <a:off x="281952" y="2797002"/>
          <a:ext cx="1997669" cy="1198601"/>
        </a:xfrm>
        <a:prstGeom prst="rect">
          <a:avLst/>
        </a:prstGeom>
        <a:solidFill>
          <a:schemeClr val="accent5"/>
        </a:solidFill>
        <a:ln w="12700" cap="flat" cmpd="sng" algn="ctr">
          <a:solidFill>
            <a:schemeClr val="accent5">
              <a:shade val="50000"/>
            </a:schemeClr>
          </a:solidFill>
          <a:prstDash val="solid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________</a:t>
          </a:r>
        </a:p>
      </dsp:txBody>
      <dsp:txXfrm>
        <a:off x="281952" y="2797002"/>
        <a:ext cx="1997669" cy="1198601"/>
      </dsp:txXfrm>
    </dsp:sp>
    <dsp:sp modelId="{E53838DC-9E35-443C-A926-55DBC93AD9D2}">
      <dsp:nvSpPr>
        <dsp:cNvPr id="0" name=""/>
        <dsp:cNvSpPr/>
      </dsp:nvSpPr>
      <dsp:spPr>
        <a:xfrm>
          <a:off x="2524815" y="1363861"/>
          <a:ext cx="1997669" cy="1198601"/>
        </a:xfrm>
        <a:prstGeom prst="rect">
          <a:avLst/>
        </a:prstGeom>
        <a:solidFill>
          <a:schemeClr val="accent4"/>
        </a:solidFill>
        <a:ln w="1270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________</a:t>
          </a:r>
        </a:p>
      </dsp:txBody>
      <dsp:txXfrm>
        <a:off x="2524815" y="1363861"/>
        <a:ext cx="1997669" cy="1198601"/>
      </dsp:txXfrm>
    </dsp:sp>
    <dsp:sp modelId="{87C2D4C8-832D-490C-8AAE-D41A4205130B}">
      <dsp:nvSpPr>
        <dsp:cNvPr id="0" name=""/>
        <dsp:cNvSpPr/>
      </dsp:nvSpPr>
      <dsp:spPr>
        <a:xfrm>
          <a:off x="2548728" y="2797002"/>
          <a:ext cx="1997669" cy="1198601"/>
        </a:xfrm>
        <a:prstGeom prst="rect">
          <a:avLst/>
        </a:prstGeom>
        <a:solidFill>
          <a:schemeClr val="accent5"/>
        </a:solidFill>
        <a:ln w="12700" cap="flat" cmpd="sng" algn="ctr">
          <a:solidFill>
            <a:schemeClr val="accent5">
              <a:shade val="50000"/>
            </a:schemeClr>
          </a:solidFill>
          <a:prstDash val="solid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/>
            <a:t>________</a:t>
          </a:r>
          <a:endParaRPr lang="pt-BR" sz="2100" kern="1200" dirty="0"/>
        </a:p>
      </dsp:txBody>
      <dsp:txXfrm>
        <a:off x="2548728" y="2797002"/>
        <a:ext cx="1997669" cy="1198601"/>
      </dsp:txXfrm>
    </dsp:sp>
    <dsp:sp modelId="{BAD5FDA9-E934-40D8-8133-6FDB36248F0F}">
      <dsp:nvSpPr>
        <dsp:cNvPr id="0" name=""/>
        <dsp:cNvSpPr/>
      </dsp:nvSpPr>
      <dsp:spPr>
        <a:xfrm>
          <a:off x="303147" y="1359578"/>
          <a:ext cx="1997669" cy="1198601"/>
        </a:xfrm>
        <a:prstGeom prst="rect">
          <a:avLst/>
        </a:prstGeom>
        <a:solidFill>
          <a:schemeClr val="accent4"/>
        </a:solidFill>
        <a:ln w="1270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________</a:t>
          </a:r>
        </a:p>
      </dsp:txBody>
      <dsp:txXfrm>
        <a:off x="303147" y="1359578"/>
        <a:ext cx="1997669" cy="11986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861E-86DD-4FF0-8712-5ECBE110B74C}" type="datetimeFigureOut">
              <a:rPr lang="pt-BR" smtClean="0"/>
              <a:t>23/07/2021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E40FCFFB-D89C-475F-AD75-889886AB792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1031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861E-86DD-4FF0-8712-5ECBE110B74C}" type="datetimeFigureOut">
              <a:rPr lang="pt-BR" smtClean="0"/>
              <a:t>23/07/2021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CFFB-D89C-475F-AD75-889886AB792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843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861E-86DD-4FF0-8712-5ECBE110B74C}" type="datetimeFigureOut">
              <a:rPr lang="pt-BR" smtClean="0"/>
              <a:t>23/07/2021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CFFB-D89C-475F-AD75-889886AB792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793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861E-86DD-4FF0-8712-5ECBE110B74C}" type="datetimeFigureOut">
              <a:rPr lang="pt-BR" smtClean="0"/>
              <a:t>23/07/2021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CFFB-D89C-475F-AD75-889886AB792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254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E764861E-86DD-4FF0-8712-5ECBE110B74C}" type="datetimeFigureOut">
              <a:rPr lang="pt-BR" smtClean="0"/>
              <a:t>23/07/2021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pt-BR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E40FCFFB-D89C-475F-AD75-889886AB792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211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861E-86DD-4FF0-8712-5ECBE110B74C}" type="datetimeFigureOut">
              <a:rPr lang="pt-BR" smtClean="0"/>
              <a:t>23/07/2021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CFFB-D89C-475F-AD75-889886AB792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7796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861E-86DD-4FF0-8712-5ECBE110B74C}" type="datetimeFigureOut">
              <a:rPr lang="pt-BR" smtClean="0"/>
              <a:t>23/07/2021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CFFB-D89C-475F-AD75-889886AB792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261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861E-86DD-4FF0-8712-5ECBE110B74C}" type="datetimeFigureOut">
              <a:rPr lang="pt-BR" smtClean="0"/>
              <a:t>23/07/2021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CFFB-D89C-475F-AD75-889886AB792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6323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861E-86DD-4FF0-8712-5ECBE110B74C}" type="datetimeFigureOut">
              <a:rPr lang="pt-BR" smtClean="0"/>
              <a:t>23/07/2021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CFFB-D89C-475F-AD75-889886AB792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4389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861E-86DD-4FF0-8712-5ECBE110B74C}" type="datetimeFigureOut">
              <a:rPr lang="pt-BR" smtClean="0"/>
              <a:t>23/07/2021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CFFB-D89C-475F-AD75-889886AB792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646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861E-86DD-4FF0-8712-5ECBE110B74C}" type="datetimeFigureOut">
              <a:rPr lang="pt-BR" smtClean="0"/>
              <a:t>23/07/2021</a:t>
            </a:fld>
            <a:endParaRPr lang="pt-BR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CFFB-D89C-475F-AD75-889886AB792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4578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E764861E-86DD-4FF0-8712-5ECBE110B74C}" type="datetimeFigureOut">
              <a:rPr lang="pt-BR" smtClean="0"/>
              <a:t>23/07/2021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E40FCFFB-D89C-475F-AD75-889886AB792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1568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microsoft.com/office/2007/relationships/hdphoto" Target="../media/hdphoto2.wdp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12" Type="http://schemas.openxmlformats.org/officeDocument/2006/relationships/image" Target="../media/image20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gif"/><Relationship Id="rId11" Type="http://schemas.openxmlformats.org/officeDocument/2006/relationships/hyperlink" Target="https://go.hotmart.com/D45351936X?dp=1" TargetMode="External"/><Relationship Id="rId5" Type="http://schemas.openxmlformats.org/officeDocument/2006/relationships/image" Target="../media/image15.jpeg"/><Relationship Id="rId10" Type="http://schemas.openxmlformats.org/officeDocument/2006/relationships/hyperlink" Target="https://t.me/juliocesarmedeiros" TargetMode="External"/><Relationship Id="rId4" Type="http://schemas.openxmlformats.org/officeDocument/2006/relationships/image" Target="../media/image14.gif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1">
            <a:extLst>
              <a:ext uri="{FF2B5EF4-FFF2-40B4-BE49-F238E27FC236}">
                <a16:creationId xmlns:a16="http://schemas.microsoft.com/office/drawing/2014/main" id="{16DBFAD4-B5FC-442B-A283-381B01B19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B649DC7-8769-4383-A6F2-8F366BA7A1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41" name="Oval 33">
              <a:extLst>
                <a:ext uri="{FF2B5EF4-FFF2-40B4-BE49-F238E27FC236}">
                  <a16:creationId xmlns:a16="http://schemas.microsoft.com/office/drawing/2014/main" id="{0C67FD53-2686-4E0E-BA49-976F78F9AA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62E11DD-B54B-4751-9C17-39DAF9EF46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blipFill dpi="0" rotWithShape="1">
            <a:blip r:embed="rId4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0607376-FE24-4E98-B64D-15707C634D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0715" y="1819655"/>
            <a:ext cx="6743844" cy="1609344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pt-BR" sz="8900" dirty="0">
                <a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</a:rPr>
              <a:t>Lição 4 – Davi, o rei amado.</a:t>
            </a:r>
            <a:br>
              <a:rPr lang="pt-BR" sz="8900" dirty="0">
                <a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</a:rPr>
            </a:br>
            <a:br>
              <a:rPr lang="en-US" sz="3400" dirty="0">
                <a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</a:rPr>
            </a:br>
            <a:endParaRPr lang="en-US" sz="3400" dirty="0">
              <a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tile tx="6350" ty="-127000" sx="65000" sy="64000" flip="none" algn="tl"/>
              </a:blipFill>
            </a:endParaRPr>
          </a:p>
        </p:txBody>
      </p:sp>
      <p:sp>
        <p:nvSpPr>
          <p:cNvPr id="22" name="Título 1">
            <a:extLst>
              <a:ext uri="{FF2B5EF4-FFF2-40B4-BE49-F238E27FC236}">
                <a16:creationId xmlns:a16="http://schemas.microsoft.com/office/drawing/2014/main" id="{7551AB0E-BFA5-4186-805E-2CB74D88E6B9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400715" y="3736731"/>
            <a:ext cx="6743845" cy="20808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-182880" algn="l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800" dirty="0">
                <a:latin typeface="+mn-lt"/>
                <a:ea typeface="+mn-ea"/>
                <a:cs typeface="+mn-cs"/>
              </a:rPr>
              <a:t>Assembleia de Deus </a:t>
            </a:r>
            <a:r>
              <a:rPr lang="en-US" sz="1800" dirty="0" err="1">
                <a:latin typeface="+mn-lt"/>
                <a:ea typeface="+mn-ea"/>
                <a:cs typeface="+mn-cs"/>
              </a:rPr>
              <a:t>em</a:t>
            </a:r>
            <a:r>
              <a:rPr lang="en-US" sz="1800" dirty="0"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latin typeface="+mn-lt"/>
                <a:ea typeface="+mn-ea"/>
                <a:cs typeface="+mn-cs"/>
              </a:rPr>
              <a:t>Bangu</a:t>
            </a:r>
            <a:r>
              <a:rPr lang="en-US" sz="1800" dirty="0">
                <a:latin typeface="+mn-lt"/>
                <a:ea typeface="+mn-ea"/>
                <a:cs typeface="+mn-cs"/>
              </a:rPr>
              <a:t>. Pastor </a:t>
            </a:r>
            <a:r>
              <a:rPr lang="en-US" sz="1800" dirty="0" err="1">
                <a:latin typeface="+mn-lt"/>
                <a:ea typeface="+mn-ea"/>
                <a:cs typeface="+mn-cs"/>
              </a:rPr>
              <a:t>Presidente</a:t>
            </a:r>
            <a:r>
              <a:rPr lang="en-US" sz="1800" dirty="0">
                <a:latin typeface="+mn-lt"/>
                <a:ea typeface="+mn-ea"/>
                <a:cs typeface="+mn-cs"/>
              </a:rPr>
              <a:t> Sósteni Silva</a:t>
            </a:r>
            <a:br>
              <a:rPr lang="en-US" sz="1800" dirty="0">
                <a:latin typeface="+mn-lt"/>
                <a:ea typeface="+mn-ea"/>
                <a:cs typeface="+mn-cs"/>
              </a:rPr>
            </a:br>
            <a:br>
              <a:rPr lang="en-US" sz="1800" dirty="0">
                <a:latin typeface="+mn-lt"/>
                <a:ea typeface="+mn-ea"/>
                <a:cs typeface="+mn-cs"/>
              </a:rPr>
            </a:br>
            <a:r>
              <a:rPr lang="en-US" sz="1800" dirty="0" err="1">
                <a:latin typeface="+mn-lt"/>
                <a:ea typeface="+mn-ea"/>
                <a:cs typeface="+mn-cs"/>
              </a:rPr>
              <a:t>Congregação</a:t>
            </a:r>
            <a:r>
              <a:rPr lang="en-US" sz="1800" dirty="0">
                <a:latin typeface="+mn-lt"/>
                <a:ea typeface="+mn-ea"/>
                <a:cs typeface="+mn-cs"/>
              </a:rPr>
              <a:t> da </a:t>
            </a:r>
            <a:r>
              <a:rPr lang="en-US" sz="1800" dirty="0" err="1">
                <a:latin typeface="+mn-lt"/>
                <a:ea typeface="+mn-ea"/>
                <a:cs typeface="+mn-cs"/>
              </a:rPr>
              <a:t>Rua</a:t>
            </a:r>
            <a:r>
              <a:rPr lang="en-US" sz="1800" dirty="0">
                <a:latin typeface="+mn-lt"/>
                <a:ea typeface="+mn-ea"/>
                <a:cs typeface="+mn-cs"/>
              </a:rPr>
              <a:t> do </a:t>
            </a:r>
            <a:r>
              <a:rPr lang="en-US" sz="1800" dirty="0" err="1">
                <a:latin typeface="+mn-lt"/>
                <a:ea typeface="+mn-ea"/>
                <a:cs typeface="+mn-cs"/>
              </a:rPr>
              <a:t>Registro</a:t>
            </a:r>
            <a:r>
              <a:rPr lang="en-US" sz="1800" dirty="0">
                <a:latin typeface="+mn-lt"/>
                <a:ea typeface="+mn-ea"/>
                <a:cs typeface="+mn-cs"/>
              </a:rPr>
              <a:t>, 849. Pastor </a:t>
            </a:r>
            <a:r>
              <a:rPr lang="en-US" sz="1800" dirty="0" err="1">
                <a:latin typeface="+mn-lt"/>
                <a:ea typeface="+mn-ea"/>
                <a:cs typeface="+mn-cs"/>
              </a:rPr>
              <a:t>Dirigente</a:t>
            </a:r>
            <a:r>
              <a:rPr lang="en-US" sz="1800" dirty="0">
                <a:latin typeface="+mn-lt"/>
                <a:ea typeface="+mn-ea"/>
                <a:cs typeface="+mn-cs"/>
              </a:rPr>
              <a:t> Júlio Cesar Medeiros</a:t>
            </a:r>
            <a:br>
              <a:rPr lang="en-US" sz="1800" dirty="0">
                <a:latin typeface="+mn-lt"/>
                <a:ea typeface="+mn-ea"/>
                <a:cs typeface="+mn-cs"/>
              </a:rPr>
            </a:br>
            <a:br>
              <a:rPr lang="en-US" sz="1800" dirty="0">
                <a:latin typeface="+mn-lt"/>
                <a:ea typeface="+mn-ea"/>
                <a:cs typeface="+mn-cs"/>
              </a:rPr>
            </a:br>
            <a:r>
              <a:rPr lang="en-US" sz="1800" dirty="0">
                <a:latin typeface="+mn-lt"/>
                <a:ea typeface="+mn-ea"/>
                <a:cs typeface="+mn-cs"/>
              </a:rPr>
              <a:t>Professor da EBD - </a:t>
            </a:r>
            <a:r>
              <a:rPr lang="en-US" sz="1800" dirty="0" err="1">
                <a:latin typeface="+mn-lt"/>
                <a:ea typeface="+mn-ea"/>
                <a:cs typeface="+mn-cs"/>
              </a:rPr>
              <a:t>Trabalhador</a:t>
            </a:r>
            <a:r>
              <a:rPr lang="en-US" sz="1800" dirty="0">
                <a:latin typeface="+mn-lt"/>
                <a:ea typeface="+mn-ea"/>
                <a:cs typeface="+mn-cs"/>
              </a:rPr>
              <a:t>: </a:t>
            </a:r>
            <a:r>
              <a:rPr lang="en-US" sz="1800" dirty="0" err="1">
                <a:latin typeface="+mn-lt"/>
                <a:ea typeface="+mn-ea"/>
                <a:cs typeface="+mn-cs"/>
              </a:rPr>
              <a:t>Evandro</a:t>
            </a:r>
            <a:r>
              <a:rPr lang="en-US" sz="1800" dirty="0">
                <a:latin typeface="+mn-lt"/>
                <a:ea typeface="+mn-ea"/>
                <a:cs typeface="+mn-cs"/>
              </a:rPr>
              <a:t> Vieira de Andrade</a:t>
            </a:r>
            <a:br>
              <a:rPr lang="en-US" sz="1800" dirty="0">
                <a:latin typeface="+mn-lt"/>
                <a:ea typeface="+mn-ea"/>
                <a:cs typeface="+mn-cs"/>
              </a:rPr>
            </a:br>
            <a:r>
              <a:rPr lang="en-US" sz="1800" dirty="0">
                <a:latin typeface="+mn-lt"/>
                <a:ea typeface="+mn-ea"/>
                <a:cs typeface="+mn-cs"/>
              </a:rPr>
              <a:t> </a:t>
            </a:r>
          </a:p>
        </p:txBody>
      </p:sp>
      <p:pic>
        <p:nvPicPr>
          <p:cNvPr id="6" name="Imagem 5" descr="Uma imagem contendo relógio, livro, mesa, segurando&#10;&#10;Descrição gerada automaticamente">
            <a:extLst>
              <a:ext uri="{FF2B5EF4-FFF2-40B4-BE49-F238E27FC236}">
                <a16:creationId xmlns:a16="http://schemas.microsoft.com/office/drawing/2014/main" id="{8729AB0B-B6BF-4B89-AC41-4844FFBA113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5" r="-3" b="-3"/>
          <a:stretch/>
        </p:blipFill>
        <p:spPr>
          <a:xfrm>
            <a:off x="7545274" y="10"/>
            <a:ext cx="4646726" cy="6857990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B55DE4E1-F219-45A4-96D9-9A86D0E4DB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601C3FF-4A5D-437C-B3DB-A53B99D308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61B1BDC9-B583-4F65-8FE9-E2CBE71D93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3011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3AF35CD-DA30-4E34-B0F3-32C27766DA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36310" y="0"/>
            <a:ext cx="435568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ítulo 8">
            <a:extLst>
              <a:ext uri="{FF2B5EF4-FFF2-40B4-BE49-F238E27FC236}">
                <a16:creationId xmlns:a16="http://schemas.microsoft.com/office/drawing/2014/main" id="{EEE906F6-70AB-49BF-8B6A-6E8DC5C97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6350" y="484632"/>
            <a:ext cx="3544035" cy="1609344"/>
          </a:xfr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/>
              <a:t>Versículo-chave</a:t>
            </a:r>
            <a:br>
              <a:rPr lang="en-US" sz="3200"/>
            </a:br>
            <a:endParaRPr lang="en-US" sz="3200" dirty="0"/>
          </a:p>
        </p:txBody>
      </p:sp>
      <p:sp>
        <p:nvSpPr>
          <p:cNvPr id="10" name="Espaço Reservado para Conteúdo 9">
            <a:extLst>
              <a:ext uri="{FF2B5EF4-FFF2-40B4-BE49-F238E27FC236}">
                <a16:creationId xmlns:a16="http://schemas.microsoft.com/office/drawing/2014/main" id="{12C09920-15B2-4E9C-9C8C-E7E02BAFB7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38214" y="2121408"/>
            <a:ext cx="3662171" cy="405079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pt-BR" sz="2400"/>
              <a:t>“Achei a Deus, filho de Jessé, varão conforme o meu coração, que executará toda a minha vontade”, At 13.22b.</a:t>
            </a:r>
          </a:p>
          <a:p>
            <a:pPr marL="0" indent="0">
              <a:buNone/>
            </a:pPr>
            <a:endParaRPr lang="en-US" sz="16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CFC42DC-2C46-47C4-BC61-530557385D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4B91A37-AA1F-4966-8ACF-93023547DA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7B17AC5-0931-432F-9A4A-DDCFAA010A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026" name="Picture 2" descr="Jessé, pai de Davi, teve sete ou oito filhos? Por que a Bíblia entra em  contradição sobre isso?">
            <a:extLst>
              <a:ext uri="{FF2B5EF4-FFF2-40B4-BE49-F238E27FC236}">
                <a16:creationId xmlns:a16="http://schemas.microsoft.com/office/drawing/2014/main" id="{3E1BA5E6-E346-464A-8A0D-17FFA0AAE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963" y="1416243"/>
            <a:ext cx="6393733" cy="3836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4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009DD9B-5EE2-4C0D-8B2B-351C8C10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720DB99-7745-4E75-9D96-AAB6D55C5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464119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68803C4-E159-4360-B7BB-74205C8F7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601952"/>
            <a:ext cx="10222992" cy="1385874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04B0465-3B07-49BF-BEA7-D8147624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2038655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>
            <a:normAutofit/>
          </a:bodyPr>
          <a:lstStyle/>
          <a:p>
            <a:r>
              <a:rPr lang="pt-BR" dirty="0"/>
              <a:t>Atividade em Grupo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496216" y="2320412"/>
            <a:ext cx="4876315" cy="4366469"/>
          </a:xfrm>
        </p:spPr>
        <p:txBody>
          <a:bodyPr anchor="ctr">
            <a:normAutofit/>
          </a:bodyPr>
          <a:lstStyle/>
          <a:p>
            <a:r>
              <a:rPr lang="pt-BR" sz="1500" dirty="0"/>
              <a:t>Faça uma comparação entre o comportamento de Saul e de Davi. Separe o quadro em duas colunas: características de Saul x características de Davi. </a:t>
            </a:r>
          </a:p>
          <a:p>
            <a:r>
              <a:rPr lang="pt-BR" sz="1500" dirty="0"/>
              <a:t>Com a ajuda da turma, preencha a coluna referente a Saul e, no decorrer da aula, vá preenchendo a coluna referente a Davi. </a:t>
            </a:r>
          </a:p>
          <a:p>
            <a:r>
              <a:rPr lang="pt-BR" sz="1500" dirty="0"/>
              <a:t>Ao final da aula, comparem os pontos fortes e fracos de cada um deles. Deixe que os alunos opinem sobre as qualidades que devem ou não aplicar à vida cristã.</a:t>
            </a:r>
          </a:p>
          <a:p>
            <a:endParaRPr lang="pt-BR" sz="11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9B7FFA5-14CB-4A4F-9BCC-CA3AA5D9D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4E48745-7512-4EC2-9E20-9092D1215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0C599366-9488-43AC-B2CE-80FB44AAE5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99113430"/>
              </p:ext>
            </p:extLst>
          </p:nvPr>
        </p:nvGraphicFramePr>
        <p:xfrm>
          <a:off x="681365" y="2398277"/>
          <a:ext cx="4876314" cy="39956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417718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3964958D-AF5D-4863-B5FB-83F6B8CB1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44" y="0"/>
            <a:ext cx="12188656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70109" y="484632"/>
            <a:ext cx="6730277" cy="1609344"/>
          </a:xfrm>
          <a:ln>
            <a:noFill/>
          </a:ln>
        </p:spPr>
        <p:txBody>
          <a:bodyPr>
            <a:normAutofit/>
          </a:bodyPr>
          <a:lstStyle/>
          <a:p>
            <a:r>
              <a:rPr lang="pt-BR" sz="4800"/>
              <a:t>Introdução</a:t>
            </a:r>
          </a:p>
        </p:txBody>
      </p:sp>
      <p:pic>
        <p:nvPicPr>
          <p:cNvPr id="2050" name="Picture 2" descr="David – Wikipédia, a enciclopédia livre">
            <a:extLst>
              <a:ext uri="{FF2B5EF4-FFF2-40B4-BE49-F238E27FC236}">
                <a16:creationId xmlns:a16="http://schemas.microsoft.com/office/drawing/2014/main" id="{3CFEDD67-225D-413D-8F1F-620CE40C82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00" b="-1"/>
          <a:stretch/>
        </p:blipFill>
        <p:spPr bwMode="auto">
          <a:xfrm>
            <a:off x="3344" y="10"/>
            <a:ext cx="4646726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970109" y="2121408"/>
            <a:ext cx="6730276" cy="4050792"/>
          </a:xfrm>
        </p:spPr>
        <p:txBody>
          <a:bodyPr>
            <a:normAutofit/>
          </a:bodyPr>
          <a:lstStyle/>
          <a:p>
            <a:r>
              <a:rPr lang="pt-BR" sz="1800"/>
              <a:t>Davi, cujo o nome significa “amado”, </a:t>
            </a:r>
            <a:r>
              <a:rPr lang="pt-BR" sz="1800" b="1"/>
              <a:t>foi um homem notável, </a:t>
            </a:r>
            <a:r>
              <a:rPr lang="pt-BR" sz="1800"/>
              <a:t>excelente músico e poeta, amém de forte e valente. Homem de guerra, Davi era firme em suas palavras e o Senhor era com ele (1Sm 16.18). </a:t>
            </a:r>
          </a:p>
          <a:p>
            <a:r>
              <a:rPr lang="pt-BR" sz="1800"/>
              <a:t>Desde de jovem, Davi aprendeu que o Senhor está perto daqueles que têm um coração quebrantado e contrito (Sl 34.18), por isso mesmo sendo um homem falho, Davi agradou ao Senhor de tal maneira que recebeu a promessa divina de uma aliança eterna, pois nunca faltaria um sucessor da sua linhagem no trono de Israel (2Sm 7.16).</a:t>
            </a:r>
          </a:p>
          <a:p>
            <a:endParaRPr lang="pt-BR" sz="1800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1002ACD-3B0C-4885-8754-8A00E926FE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DF0313CD-4196-4456-A70D-5EE2B995BA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80DE0B32-9EE8-4975-AD48-3855B0A82A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6212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3964958D-AF5D-4863-B5FB-83F6B8CB1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44" y="0"/>
            <a:ext cx="12188656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70109" y="484632"/>
            <a:ext cx="6730277" cy="1609344"/>
          </a:xfrm>
          <a:ln>
            <a:noFill/>
          </a:ln>
        </p:spPr>
        <p:txBody>
          <a:bodyPr>
            <a:normAutofit/>
          </a:bodyPr>
          <a:lstStyle/>
          <a:p>
            <a:r>
              <a:rPr lang="pt-BR" sz="4800"/>
              <a:t>1 . Despreparado em casa, enaltecido por Deus</a:t>
            </a:r>
          </a:p>
        </p:txBody>
      </p:sp>
      <p:pic>
        <p:nvPicPr>
          <p:cNvPr id="3074" name="Picture 2" descr="Davi, homem segundo o coração de Deus - Espaço do Pregador">
            <a:extLst>
              <a:ext uri="{FF2B5EF4-FFF2-40B4-BE49-F238E27FC236}">
                <a16:creationId xmlns:a16="http://schemas.microsoft.com/office/drawing/2014/main" id="{C5FB7D99-E5D5-4166-8B63-0CE38B33CD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00" r="7541" b="-1"/>
          <a:stretch/>
        </p:blipFill>
        <p:spPr bwMode="auto">
          <a:xfrm>
            <a:off x="3344" y="10"/>
            <a:ext cx="4646726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970109" y="2121408"/>
            <a:ext cx="6730276" cy="4050792"/>
          </a:xfrm>
        </p:spPr>
        <p:txBody>
          <a:bodyPr>
            <a:normAutofit/>
          </a:bodyPr>
          <a:lstStyle/>
          <a:p>
            <a:r>
              <a:rPr lang="pt-BR" sz="1500"/>
              <a:t>Devido à desobediência e a insubmissão de Saul, Deus mandou Samuel ungir um novo rei. Deus enviou Samuel a casa de Jesse: um homem honrado e que tinha muitos filhos. Deus disse que escolheria um novo rei daquela família, mas que esperasse sua orientação sobre qual deles seria. </a:t>
            </a:r>
          </a:p>
          <a:p>
            <a:r>
              <a:rPr lang="pt-BR" sz="1500"/>
              <a:t>Ao ver Eliabe o filho mais velho, percebeu nele a mesma beleza e postura de Saul e por isso pensou que ele seria o ungido de Deus. Mas, imediatamente ele foi advertido (1Sm 16.7)</a:t>
            </a:r>
          </a:p>
          <a:p>
            <a:r>
              <a:rPr lang="pt-BR" sz="1500"/>
              <a:t>Depois dessa palavra Samuel ficou mais atento, e esperou que todos os rapazes passassem diante dele, mas Deus não escolheu nenhum: “Acabaram-se os jovens?” (1Sm 16.11). E Jesse respondeu que faltava o mais novo, Davi, que estava apascentando as ovelhas. E mandaram chama-lo, e o Senhor disse a Samuel: “Levanta-te e unge-o, porque este mesmo é” (1SM 16.12).</a:t>
            </a:r>
          </a:p>
          <a:p>
            <a:r>
              <a:rPr lang="pt-BR" sz="1500"/>
              <a:t>Pergunte aos alunos se eles já julgaram alguém pela aparência. Ouça as respostas e promova um debate sobre este tipo de atitude à luz da história de Davi.</a:t>
            </a:r>
          </a:p>
          <a:p>
            <a:endParaRPr lang="pt-BR" sz="1500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1002ACD-3B0C-4885-8754-8A00E926FE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DF0313CD-4196-4456-A70D-5EE2B995BA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80DE0B32-9EE8-4975-AD48-3855B0A82A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209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3964958D-AF5D-4863-B5FB-83F6B8CB1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44" y="0"/>
            <a:ext cx="12188656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70109" y="484632"/>
            <a:ext cx="6730277" cy="1609344"/>
          </a:xfrm>
          <a:ln>
            <a:noFill/>
          </a:ln>
        </p:spPr>
        <p:txBody>
          <a:bodyPr>
            <a:normAutofit/>
          </a:bodyPr>
          <a:lstStyle/>
          <a:p>
            <a:r>
              <a:rPr lang="pt-BR" sz="4800"/>
              <a:t>2 . História cruzadas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970109" y="2121408"/>
            <a:ext cx="6730276" cy="4050792"/>
          </a:xfrm>
        </p:spPr>
        <p:txBody>
          <a:bodyPr>
            <a:normAutofit/>
          </a:bodyPr>
          <a:lstStyle/>
          <a:p>
            <a:r>
              <a:rPr lang="pt-BR" sz="1400"/>
              <a:t>As histórias de Saul e Davi se cruzaram em vários momentos. Davi já havia sido ungido, mas ainda não tinha chegado o tempo de seu governo. Os israelitas e o filisteus estavam em guerra e Jesse mandou que seu filho caçula fosse até o campo de batalha ver como estavam seus irmãos e levar um pouco de alimento a eles. Ao chegar no campo de batalha viu o gigante filisteu, Golias, que afrontava o exército de Israel (1Sm 17.17-19).</a:t>
            </a:r>
          </a:p>
          <a:p>
            <a:r>
              <a:rPr lang="pt-BR" sz="1400"/>
              <a:t>Davi ficou indignado ao ver que ninguém tinha coragem de enfrentá-lo. Indignado Davi questionou: “quem, pois, é este incircunciso, para enfrentar os exércitos do Deus vivo? ” (1Sm 17.26).</a:t>
            </a:r>
          </a:p>
          <a:p>
            <a:r>
              <a:rPr lang="pt-BR" sz="1400"/>
              <a:t>Davi se voluntariou para lutar. Quando Saul viu que Davi era jovem e inexperiente tentou fazer com que ele desistisse, mas ele disse que já tinha derrotado um leão e um urso, e assim faria com Golias.</a:t>
            </a:r>
          </a:p>
          <a:p>
            <a:r>
              <a:rPr lang="pt-BR" sz="1400"/>
              <a:t>Golias pensava que enfrentaria um grande guerreiro, mas, ao ver Davi ficou furioso, vendo um jovem inexperiente e “despreparado”, mas Davi pegou as armas que conhecia: uma funda e cinco pedras que tirou do ribeiro, e partiu contra o inimigo em nome do Deus vivo (1Sm 17. 43-45). Davi girou a funda e lançou a pedra bem no meio da testa de Golias. O gigante caiu e Davi o matou.</a:t>
            </a:r>
          </a:p>
          <a:p>
            <a:endParaRPr lang="pt-BR" sz="140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11002ACD-3B0C-4885-8754-8A00E926FE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DF0313CD-4196-4456-A70D-5EE2B995BA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80DE0B32-9EE8-4975-AD48-3855B0A82A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4102" name="Picture 6" descr="Rei Davi&amp;#39;: Saul tenta matar Davi após revelação de que ele é o novo  escolhido de Deus - TV e Lazer - Extra Online">
            <a:extLst>
              <a:ext uri="{FF2B5EF4-FFF2-40B4-BE49-F238E27FC236}">
                <a16:creationId xmlns:a16="http://schemas.microsoft.com/office/drawing/2014/main" id="{453F2FE1-0F4D-4F03-9F96-C7E5991638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365"/>
            <a:ext cx="4908240" cy="3809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08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70">
            <a:extLst>
              <a:ext uri="{FF2B5EF4-FFF2-40B4-BE49-F238E27FC236}">
                <a16:creationId xmlns:a16="http://schemas.microsoft.com/office/drawing/2014/main" id="{89C8D586-1ECD-4981-BED2-97336112C0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00798" y="0"/>
            <a:ext cx="5299586" cy="1609344"/>
          </a:xfrm>
          <a:ln>
            <a:noFill/>
          </a:ln>
        </p:spPr>
        <p:txBody>
          <a:bodyPr>
            <a:normAutofit/>
          </a:bodyPr>
          <a:lstStyle/>
          <a:p>
            <a:r>
              <a:rPr lang="pt-BR" sz="4000" dirty="0"/>
              <a:t>3. Davi escolheu o bem.</a:t>
            </a:r>
          </a:p>
        </p:txBody>
      </p:sp>
      <p:pic>
        <p:nvPicPr>
          <p:cNvPr id="5122" name="Picture 2" descr="Rei Davi: a história de Davi na Bíblia (completa)">
            <a:extLst>
              <a:ext uri="{FF2B5EF4-FFF2-40B4-BE49-F238E27FC236}">
                <a16:creationId xmlns:a16="http://schemas.microsoft.com/office/drawing/2014/main" id="{CBFA400B-F53A-4FAC-BCB9-767DC4869F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0" r="19412"/>
          <a:stretch/>
        </p:blipFill>
        <p:spPr bwMode="auto">
          <a:xfrm>
            <a:off x="1" y="10"/>
            <a:ext cx="6066502" cy="685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336125" y="1079248"/>
            <a:ext cx="5428932" cy="5392613"/>
          </a:xfrm>
        </p:spPr>
        <p:txBody>
          <a:bodyPr>
            <a:normAutofit fontScale="92500" lnSpcReduction="20000"/>
          </a:bodyPr>
          <a:lstStyle/>
          <a:p>
            <a:r>
              <a:rPr lang="pt-BR" sz="1700" dirty="0"/>
              <a:t>A vitória de Davi sobre Golias foi motivo de comemoração em Israel. Por causa disso, Davi se tornou famoso. As mulheres, inclusive, cantavam em honra ao jovem herói: “Saul feriu seus milhares. Davi seus dez milhares”, 1Sm 18.7. Com isso o rei Saul encheu-se de ira e de inveja e não demorou para temer perder o trono para Davi. Saul passou a Davi, pois queria mata-lo. </a:t>
            </a:r>
          </a:p>
          <a:p>
            <a:r>
              <a:rPr lang="pt-BR" sz="1700" dirty="0"/>
              <a:t>Davi era perseguido dia e noite, fosse em Israel fosse pelo deserto. Saul inclusive tentou mata-lo com suas próprias mãos, mas Davi conseguiu escapar, pois o Senhor era com ele. Mesmo assim Davi não escolheu pagar o mal com o mal. Quando teve a oportunidade de matar Saul, ele decidiu não tocar no ungido do Senhor. (1Sm 24.6-7)</a:t>
            </a:r>
          </a:p>
          <a:p>
            <a:r>
              <a:rPr lang="pt-BR" sz="1700" dirty="0"/>
              <a:t>Já tendo assumido o trono, o rei Davi manteve as mesmas atitudes nobres, as quais incluem: </a:t>
            </a:r>
          </a:p>
          <a:p>
            <a:pPr marL="0" lvl="0" indent="0">
              <a:buNone/>
            </a:pPr>
            <a:r>
              <a:rPr lang="pt-BR" sz="1700" dirty="0"/>
              <a:t>1 - Paciência, para esperar o tempo de Deus</a:t>
            </a:r>
          </a:p>
          <a:p>
            <a:pPr marL="0" lvl="0" indent="0">
              <a:buNone/>
            </a:pPr>
            <a:r>
              <a:rPr lang="pt-BR" sz="1700" dirty="0"/>
              <a:t>2 - Dependência, pois consultava a Deus mesmo diante de evidências que lhe apontam o caminho.</a:t>
            </a:r>
          </a:p>
          <a:p>
            <a:pPr marL="0" lvl="0" indent="0">
              <a:buNone/>
            </a:pPr>
            <a:r>
              <a:rPr lang="pt-BR" sz="1700" dirty="0"/>
              <a:t>3 - Humildade, para reconhecer o próprio erro e se arrepender (</a:t>
            </a:r>
            <a:r>
              <a:rPr lang="pt-BR" sz="1700" dirty="0" err="1"/>
              <a:t>Sl</a:t>
            </a:r>
            <a:r>
              <a:rPr lang="pt-BR" sz="1700" dirty="0"/>
              <a:t> 51)</a:t>
            </a:r>
          </a:p>
          <a:p>
            <a:r>
              <a:rPr lang="pt-BR" sz="1700" dirty="0"/>
              <a:t>Com certeza, essas foram algumas virtudes que deram a Davi o título de “homem segundo o coração de Deus” (1Sm 13.14)</a:t>
            </a:r>
          </a:p>
          <a:p>
            <a:pPr marL="0" indent="0">
              <a:buNone/>
            </a:pPr>
            <a:endParaRPr lang="pt-BR" sz="1100" dirty="0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AF001A23-2767-4A31-BD30-56112DE952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C6BD30CE-7C6B-4C5B-8206-2A912062D6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7FA45EC6-AD58-4CAF-846D-46D82B614D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841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89C8D586-1ECD-4981-BED2-97336112C0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00800" y="484632"/>
            <a:ext cx="5299586" cy="1609344"/>
          </a:xfrm>
          <a:ln>
            <a:noFill/>
          </a:ln>
        </p:spPr>
        <p:txBody>
          <a:bodyPr>
            <a:normAutofit/>
          </a:bodyPr>
          <a:lstStyle/>
          <a:p>
            <a:r>
              <a:rPr lang="pt-BR" sz="4000"/>
              <a:t>Conclusão	</a:t>
            </a:r>
          </a:p>
        </p:txBody>
      </p:sp>
      <p:pic>
        <p:nvPicPr>
          <p:cNvPr id="6146" name="Picture 2" descr="Relembre a história de Davi, um dos maiores reis de Israel - YouTube">
            <a:extLst>
              <a:ext uri="{FF2B5EF4-FFF2-40B4-BE49-F238E27FC236}">
                <a16:creationId xmlns:a16="http://schemas.microsoft.com/office/drawing/2014/main" id="{2D3D8C33-3F90-4F31-BCFA-D1C8FA57E8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21" r="19621"/>
          <a:stretch/>
        </p:blipFill>
        <p:spPr bwMode="auto">
          <a:xfrm>
            <a:off x="1" y="10"/>
            <a:ext cx="6066502" cy="685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400799" y="2121408"/>
            <a:ext cx="5299585" cy="40507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1800" dirty="0"/>
          </a:p>
          <a:p>
            <a:r>
              <a:rPr lang="pt-BR" sz="1800"/>
              <a:t>O tempo de espera entre a unção de rei e a posse do trono foi importante para que Davi amadurecesse como pessoa e como governante. Mesmo conhecendo a vontade de Deus, ele não se precipitou, aguardando o tempo certo do seu reinado.</a:t>
            </a:r>
          </a:p>
          <a:p>
            <a:pPr marL="0" indent="0">
              <a:buNone/>
            </a:pPr>
            <a:endParaRPr lang="pt-BR" sz="1800" dirty="0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AF001A23-2767-4A31-BD30-56112DE952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C6BD30CE-7C6B-4C5B-8206-2A912062D6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7FA45EC6-AD58-4CAF-846D-46D82B614D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820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ço Reservado para Conteúdo 4" descr="Interface gráfica do usuário, Aplicativo, Teams&#10;&#10;Descrição gerada automaticamente">
            <a:extLst>
              <a:ext uri="{FF2B5EF4-FFF2-40B4-BE49-F238E27FC236}">
                <a16:creationId xmlns:a16="http://schemas.microsoft.com/office/drawing/2014/main" id="{A9F5EA7E-3ABD-4172-921F-317104F28D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213" y="0"/>
            <a:ext cx="5837649" cy="32611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B623677D-910D-41E9-86A6-BEBD513E12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94" y="841598"/>
            <a:ext cx="3726425" cy="3726425"/>
          </a:xfrm>
          <a:prstGeom prst="rect">
            <a:avLst/>
          </a:prstGeom>
        </p:spPr>
      </p:pic>
      <p:pic>
        <p:nvPicPr>
          <p:cNvPr id="5124" name="Picture 4" descr="Inscrever Se GIFs - Get the best GIF on GIPHY">
            <a:extLst>
              <a:ext uri="{FF2B5EF4-FFF2-40B4-BE49-F238E27FC236}">
                <a16:creationId xmlns:a16="http://schemas.microsoft.com/office/drawing/2014/main" id="{E04064F2-A5F6-440B-B641-A2A133F5743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637" y="868096"/>
            <a:ext cx="33909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5" descr="Forma&#10;&#10;Descrição gerada automaticamente com confiança baixa">
            <a:extLst>
              <a:ext uri="{FF2B5EF4-FFF2-40B4-BE49-F238E27FC236}">
                <a16:creationId xmlns:a16="http://schemas.microsoft.com/office/drawing/2014/main" id="{AE253FD1-C0CE-4E0E-88FD-AA090F4A863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5" y="4856078"/>
            <a:ext cx="1940675" cy="1905001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3CEF2C47-6523-415F-BBD3-862C64C97ADE}"/>
              </a:ext>
            </a:extLst>
          </p:cNvPr>
          <p:cNvSpPr txBox="1"/>
          <p:nvPr/>
        </p:nvSpPr>
        <p:spPr>
          <a:xfrm>
            <a:off x="49975" y="219107"/>
            <a:ext cx="4114800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3200" dirty="0"/>
              <a:t>COMO AJUDAR?</a:t>
            </a:r>
          </a:p>
        </p:txBody>
      </p:sp>
      <p:pic>
        <p:nvPicPr>
          <p:cNvPr id="9" name="Imagem 8" descr="Desenho de rosto de pessoa&#10;&#10;Descrição gerada automaticamente com confiança baixa">
            <a:extLst>
              <a:ext uri="{FF2B5EF4-FFF2-40B4-BE49-F238E27FC236}">
                <a16:creationId xmlns:a16="http://schemas.microsoft.com/office/drawing/2014/main" id="{E33C4E3B-B16A-4F99-91E6-A345115CBD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178" y="487270"/>
            <a:ext cx="1809750" cy="1143000"/>
          </a:xfrm>
          <a:prstGeom prst="rect">
            <a:avLst/>
          </a:prstGeom>
        </p:spPr>
      </p:pic>
      <p:pic>
        <p:nvPicPr>
          <p:cNvPr id="3" name="Imagem 2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235A01E0-DFCD-403A-B465-BFD17622C37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013" y="2913250"/>
            <a:ext cx="1885477" cy="33151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agem 9" descr="Uma imagem contendo mulher, jogador, bola, balançando&#10;&#10;Descrição gerada automaticamente">
            <a:extLst>
              <a:ext uri="{FF2B5EF4-FFF2-40B4-BE49-F238E27FC236}">
                <a16:creationId xmlns:a16="http://schemas.microsoft.com/office/drawing/2014/main" id="{1BB17BAF-CF12-4993-83D9-2FDE996AE7A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66421">
            <a:off x="7021510" y="5001861"/>
            <a:ext cx="1158682" cy="18733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1" name="Agrupar 10">
            <a:extLst>
              <a:ext uri="{FF2B5EF4-FFF2-40B4-BE49-F238E27FC236}">
                <a16:creationId xmlns:a16="http://schemas.microsoft.com/office/drawing/2014/main" id="{1584D127-F47D-483C-B584-7F425CE221F3}"/>
              </a:ext>
            </a:extLst>
          </p:cNvPr>
          <p:cNvGrpSpPr/>
          <p:nvPr/>
        </p:nvGrpSpPr>
        <p:grpSpPr>
          <a:xfrm>
            <a:off x="4411451" y="3163269"/>
            <a:ext cx="2625751" cy="2392224"/>
            <a:chOff x="7663544" y="780037"/>
            <a:chExt cx="3832268" cy="4215517"/>
          </a:xfrm>
        </p:grpSpPr>
        <p:pic>
          <p:nvPicPr>
            <p:cNvPr id="12" name="Imagem 11" descr="Tela de celular com texto preto sobre fundo azul&#10;&#10;Descrição gerada automaticamente">
              <a:extLst>
                <a:ext uri="{FF2B5EF4-FFF2-40B4-BE49-F238E27FC236}">
                  <a16:creationId xmlns:a16="http://schemas.microsoft.com/office/drawing/2014/main" id="{A7B243FA-C9F6-4AEA-8648-A2867874B37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3544" y="780037"/>
              <a:ext cx="3832268" cy="383226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3" name="CaixaDeTexto 12">
              <a:extLst>
                <a:ext uri="{FF2B5EF4-FFF2-40B4-BE49-F238E27FC236}">
                  <a16:creationId xmlns:a16="http://schemas.microsoft.com/office/drawing/2014/main" id="{430C9AC5-ACEB-44F2-8C2F-C910CE6FC4EA}"/>
                </a:ext>
              </a:extLst>
            </p:cNvPr>
            <p:cNvSpPr txBox="1"/>
            <p:nvPr/>
          </p:nvSpPr>
          <p:spPr>
            <a:xfrm>
              <a:off x="7663544" y="4626222"/>
              <a:ext cx="383226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t-BR" dirty="0">
                  <a:hlinkClick r:id="rId10"/>
                </a:rPr>
                <a:t>https://t.me/juliocesarmedeiros</a:t>
              </a:r>
              <a:r>
                <a:rPr lang="pt-BR" dirty="0"/>
                <a:t> </a:t>
              </a:r>
            </a:p>
          </p:txBody>
        </p:sp>
      </p:grp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BCAD959F-17A5-48AA-A436-BEDFEE90161F}"/>
              </a:ext>
            </a:extLst>
          </p:cNvPr>
          <p:cNvGrpSpPr/>
          <p:nvPr/>
        </p:nvGrpSpPr>
        <p:grpSpPr>
          <a:xfrm>
            <a:off x="7556473" y="3393335"/>
            <a:ext cx="4472684" cy="3468286"/>
            <a:chOff x="43782" y="2855194"/>
            <a:chExt cx="4472684" cy="3468286"/>
          </a:xfrm>
        </p:grpSpPr>
        <p:sp>
          <p:nvSpPr>
            <p:cNvPr id="15" name="CaixaDeTexto 14">
              <a:extLst>
                <a:ext uri="{FF2B5EF4-FFF2-40B4-BE49-F238E27FC236}">
                  <a16:creationId xmlns:a16="http://schemas.microsoft.com/office/drawing/2014/main" id="{E2CD8D81-37BF-4F10-8062-94008A0D5306}"/>
                </a:ext>
              </a:extLst>
            </p:cNvPr>
            <p:cNvSpPr txBox="1"/>
            <p:nvPr/>
          </p:nvSpPr>
          <p:spPr>
            <a:xfrm>
              <a:off x="43782" y="2855194"/>
              <a:ext cx="4408714" cy="175432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  <a:hlinkClick r:id="rId11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https://go.hotmart.com/D45351936X?dp=1</a:t>
              </a:r>
              <a:r>
                <a:rPr lang="pt-BR" dirty="0">
                  <a:solidFill>
                    <a:schemeClr val="bg1"/>
                  </a:solidFill>
                </a:rPr>
                <a:t> </a:t>
              </a:r>
            </a:p>
            <a:p>
              <a:r>
                <a:rPr lang="pt-BR" dirty="0"/>
                <a:t>Venha ser nosso aluno neste curso de professores de Escola Dominical! Não perca está oportunidade.</a:t>
              </a:r>
            </a:p>
            <a:p>
              <a:r>
                <a:rPr lang="pt-BR" dirty="0"/>
                <a:t> Totalmente on-line</a:t>
              </a:r>
            </a:p>
            <a:p>
              <a:r>
                <a:rPr lang="pt-BR" dirty="0"/>
                <a:t>Certificado ao final</a:t>
              </a:r>
            </a:p>
          </p:txBody>
        </p:sp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42C81C0A-FECB-470C-8849-37E4502BF1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6685" y="3873699"/>
              <a:ext cx="2449781" cy="244978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pic>
      </p:grpSp>
    </p:spTree>
    <p:extLst>
      <p:ext uri="{BB962C8B-B14F-4D97-AF65-F5344CB8AC3E}">
        <p14:creationId xmlns:p14="http://schemas.microsoft.com/office/powerpoint/2010/main" val="1186480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po de Madeira">
  <a:themeElements>
    <a:clrScheme name="Tipo de Madeira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Tipo de Madeira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ipo de Madeira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TM03090434[[fn=Tipo de Madeira]]</Template>
  <TotalTime>1000</TotalTime>
  <Words>1083</Words>
  <Application>Microsoft Office PowerPoint</Application>
  <PresentationFormat>Widescreen</PresentationFormat>
  <Paragraphs>44</Paragraphs>
  <Slides>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6" baseType="lpstr">
      <vt:lpstr>Arial</vt:lpstr>
      <vt:lpstr>Calibri</vt:lpstr>
      <vt:lpstr>Rockwell</vt:lpstr>
      <vt:lpstr>Rockwell Condensed</vt:lpstr>
      <vt:lpstr>Rockwell Extra Bold</vt:lpstr>
      <vt:lpstr>Wingdings</vt:lpstr>
      <vt:lpstr>Tipo de Madeira</vt:lpstr>
      <vt:lpstr>Lição 4 – Davi, o rei amado.  </vt:lpstr>
      <vt:lpstr>Versículo-chave </vt:lpstr>
      <vt:lpstr>Atividade em Grupo</vt:lpstr>
      <vt:lpstr>Introdução</vt:lpstr>
      <vt:lpstr>1 . Despreparado em casa, enaltecido por Deus</vt:lpstr>
      <vt:lpstr>2 . História cruzadas </vt:lpstr>
      <vt:lpstr>3. Davi escolheu o bem.</vt:lpstr>
      <vt:lpstr>Conclusão 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Débora</dc:creator>
  <cp:lastModifiedBy>Julio César Pereira</cp:lastModifiedBy>
  <cp:revision>120</cp:revision>
  <dcterms:created xsi:type="dcterms:W3CDTF">2021-01-30T11:35:09Z</dcterms:created>
  <dcterms:modified xsi:type="dcterms:W3CDTF">2021-07-23T12:39:48Z</dcterms:modified>
</cp:coreProperties>
</file>